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0"/>
  </p:notesMasterIdLst>
  <p:sldIdLst>
    <p:sldId id="256" r:id="rId2"/>
    <p:sldId id="258" r:id="rId3"/>
    <p:sldId id="259" r:id="rId4"/>
    <p:sldId id="260" r:id="rId5"/>
    <p:sldId id="261" r:id="rId6"/>
    <p:sldId id="346" r:id="rId7"/>
    <p:sldId id="345" r:id="rId8"/>
    <p:sldId id="277" r:id="rId9"/>
    <p:sldId id="278" r:id="rId10"/>
    <p:sldId id="262" r:id="rId11"/>
    <p:sldId id="279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280" r:id="rId20"/>
    <p:sldId id="264" r:id="rId21"/>
    <p:sldId id="282" r:id="rId22"/>
    <p:sldId id="281" r:id="rId23"/>
    <p:sldId id="283" r:id="rId24"/>
    <p:sldId id="284" r:id="rId25"/>
    <p:sldId id="285" r:id="rId26"/>
    <p:sldId id="286" r:id="rId27"/>
    <p:sldId id="288" r:id="rId28"/>
    <p:sldId id="289" r:id="rId29"/>
    <p:sldId id="292" r:id="rId30"/>
    <p:sldId id="290" r:id="rId31"/>
    <p:sldId id="293" r:id="rId32"/>
    <p:sldId id="294" r:id="rId33"/>
    <p:sldId id="354" r:id="rId34"/>
    <p:sldId id="366" r:id="rId35"/>
    <p:sldId id="295" r:id="rId36"/>
    <p:sldId id="296" r:id="rId37"/>
    <p:sldId id="297" r:id="rId38"/>
    <p:sldId id="298" r:id="rId39"/>
    <p:sldId id="300" r:id="rId40"/>
    <p:sldId id="301" r:id="rId41"/>
    <p:sldId id="355" r:id="rId42"/>
    <p:sldId id="299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65" r:id="rId51"/>
    <p:sldId id="310" r:id="rId52"/>
    <p:sldId id="313" r:id="rId53"/>
    <p:sldId id="311" r:id="rId54"/>
    <p:sldId id="314" r:id="rId55"/>
    <p:sldId id="315" r:id="rId56"/>
    <p:sldId id="317" r:id="rId57"/>
    <p:sldId id="316" r:id="rId58"/>
    <p:sldId id="318" r:id="rId59"/>
    <p:sldId id="319" r:id="rId60"/>
    <p:sldId id="321" r:id="rId61"/>
    <p:sldId id="356" r:id="rId62"/>
    <p:sldId id="320" r:id="rId63"/>
    <p:sldId id="323" r:id="rId64"/>
    <p:sldId id="325" r:id="rId65"/>
    <p:sldId id="330" r:id="rId66"/>
    <p:sldId id="357" r:id="rId67"/>
    <p:sldId id="328" r:id="rId68"/>
    <p:sldId id="329" r:id="rId69"/>
    <p:sldId id="331" r:id="rId70"/>
    <p:sldId id="358" r:id="rId71"/>
    <p:sldId id="335" r:id="rId72"/>
    <p:sldId id="332" r:id="rId73"/>
    <p:sldId id="334" r:id="rId74"/>
    <p:sldId id="287" r:id="rId75"/>
    <p:sldId id="341" r:id="rId76"/>
    <p:sldId id="342" r:id="rId77"/>
    <p:sldId id="359" r:id="rId78"/>
    <p:sldId id="339" r:id="rId79"/>
    <p:sldId id="336" r:id="rId80"/>
    <p:sldId id="343" r:id="rId81"/>
    <p:sldId id="340" r:id="rId82"/>
    <p:sldId id="344" r:id="rId83"/>
    <p:sldId id="360" r:id="rId84"/>
    <p:sldId id="361" r:id="rId85"/>
    <p:sldId id="362" r:id="rId86"/>
    <p:sldId id="363" r:id="rId87"/>
    <p:sldId id="337" r:id="rId88"/>
    <p:sldId id="364" r:id="rId8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Lato" panose="020F0502020204030203" pitchFamily="34" charset="0"/>
      <p:regular r:id="rId95"/>
      <p:bold r:id="rId96"/>
      <p:italic r:id="rId97"/>
      <p:boldItalic r:id="rId98"/>
    </p:embeddedFont>
    <p:embeddedFont>
      <p:font typeface="Montserrat" panose="00000500000000000000" pitchFamily="2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31" autoAdjust="0"/>
    <p:restoredTop sz="94660"/>
  </p:normalViewPr>
  <p:slideViewPr>
    <p:cSldViewPr snapToGrid="0">
      <p:cViewPr varScale="1">
        <p:scale>
          <a:sx n="97" d="100"/>
          <a:sy n="97" d="100"/>
        </p:scale>
        <p:origin x="485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17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283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114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72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11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42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643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0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4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207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216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06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16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598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872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428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129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35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091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60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71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827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694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84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028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1755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3935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03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318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1502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5754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7686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924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335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2826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438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859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327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310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434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1973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5602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0874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2280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820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9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562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063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6742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3958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216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23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2961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3188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420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640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4922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185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90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0005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6252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3050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4548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169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5250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170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3845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081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247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109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8849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56764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7135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770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4487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17132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1602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2660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56255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00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55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localhost:5000/api/:id" TargetMode="External"/><Relationship Id="rId4" Type="http://schemas.openxmlformats.org/officeDocument/2006/relationships/hyperlink" Target="http://localhost:5000/api/task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ctrTitle"/>
          </p:nvPr>
        </p:nvSpPr>
        <p:spPr>
          <a:xfrm>
            <a:off x="2892067" y="2134500"/>
            <a:ext cx="3359866" cy="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MERN Stack</a:t>
            </a:r>
            <a:endParaRPr dirty="0"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7035196" y="3744818"/>
            <a:ext cx="1645508" cy="900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RC Balaji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 dirty="0" err="1"/>
              <a:t>B.Tech</a:t>
            </a:r>
            <a:r>
              <a:rPr lang="en-GB" sz="2000" dirty="0"/>
              <a:t> -IT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 To-Do List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B1A6A-6F8B-A68C-9C99-DDE73629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74" y="354293"/>
            <a:ext cx="3599726" cy="44349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885213" y="2140863"/>
            <a:ext cx="53735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Shall We START?</a:t>
            </a:r>
          </a:p>
        </p:txBody>
      </p:sp>
    </p:spTree>
    <p:extLst>
      <p:ext uri="{BB962C8B-B14F-4D97-AF65-F5344CB8AC3E}">
        <p14:creationId xmlns:p14="http://schemas.microsoft.com/office/powerpoint/2010/main" val="304759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317037" y="1371421"/>
            <a:ext cx="64159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404  -  Page Locked!!!</a:t>
            </a:r>
          </a:p>
          <a:p>
            <a:r>
              <a:rPr lang="en-IN" sz="5000" dirty="0">
                <a:solidFill>
                  <a:schemeClr val="bg1"/>
                </a:solidFill>
              </a:rPr>
              <a:t>	You are not Allowed to Next!!!</a:t>
            </a:r>
          </a:p>
        </p:txBody>
      </p:sp>
    </p:spTree>
    <p:extLst>
      <p:ext uri="{BB962C8B-B14F-4D97-AF65-F5344CB8AC3E}">
        <p14:creationId xmlns:p14="http://schemas.microsoft.com/office/powerpoint/2010/main" val="399987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3457206" y="2140863"/>
            <a:ext cx="22295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Why??</a:t>
            </a:r>
          </a:p>
        </p:txBody>
      </p:sp>
    </p:spTree>
    <p:extLst>
      <p:ext uri="{BB962C8B-B14F-4D97-AF65-F5344CB8AC3E}">
        <p14:creationId xmlns:p14="http://schemas.microsoft.com/office/powerpoint/2010/main" val="12450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2059679" y="1371421"/>
            <a:ext cx="5287052" cy="2491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You are asked to unlock some pre-request to allow</a:t>
            </a:r>
          </a:p>
        </p:txBody>
      </p:sp>
    </p:spTree>
    <p:extLst>
      <p:ext uri="{BB962C8B-B14F-4D97-AF65-F5344CB8AC3E}">
        <p14:creationId xmlns:p14="http://schemas.microsoft.com/office/powerpoint/2010/main" val="196657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297853" y="110179"/>
            <a:ext cx="65482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What are the Pre-request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31974-B181-C53A-1ACE-E9B91C7141D0}"/>
              </a:ext>
            </a:extLst>
          </p:cNvPr>
          <p:cNvSpPr txBox="1"/>
          <p:nvPr/>
        </p:nvSpPr>
        <p:spPr>
          <a:xfrm>
            <a:off x="1297853" y="514827"/>
            <a:ext cx="175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React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E0DD2-1F42-3690-450B-C17D1303629C}"/>
              </a:ext>
            </a:extLst>
          </p:cNvPr>
          <p:cNvSpPr txBox="1"/>
          <p:nvPr/>
        </p:nvSpPr>
        <p:spPr>
          <a:xfrm>
            <a:off x="1297853" y="993228"/>
            <a:ext cx="239916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 err="1">
                <a:solidFill>
                  <a:schemeClr val="bg1"/>
                </a:solidFill>
              </a:rPr>
              <a:t>useState</a:t>
            </a:r>
            <a:r>
              <a:rPr lang="en-IN" sz="2500" dirty="0">
                <a:solidFill>
                  <a:schemeClr val="bg1"/>
                </a:solidFill>
              </a:rPr>
              <a:t>()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 err="1">
                <a:solidFill>
                  <a:schemeClr val="bg1"/>
                </a:solidFill>
              </a:rPr>
              <a:t>useEffect</a:t>
            </a:r>
            <a:r>
              <a:rPr lang="en-IN" sz="2500" dirty="0">
                <a:solidFill>
                  <a:schemeClr val="bg1"/>
                </a:solidFill>
              </a:rPr>
              <a:t>()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map()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try…catch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then…catch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94F5B-D1BC-8A71-F1B7-BA8B5177C1EF}"/>
              </a:ext>
            </a:extLst>
          </p:cNvPr>
          <p:cNvSpPr txBox="1"/>
          <p:nvPr/>
        </p:nvSpPr>
        <p:spPr>
          <a:xfrm>
            <a:off x="4571998" y="551704"/>
            <a:ext cx="23017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MongoDB:-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E7421-4BB7-A84B-B102-68CEACC7F9C8}"/>
              </a:ext>
            </a:extLst>
          </p:cNvPr>
          <p:cNvSpPr txBox="1"/>
          <p:nvPr/>
        </p:nvSpPr>
        <p:spPr>
          <a:xfrm>
            <a:off x="4571998" y="993228"/>
            <a:ext cx="43276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Model Schema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add a element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read a element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update a element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delete a element</a:t>
            </a:r>
          </a:p>
        </p:txBody>
      </p:sp>
    </p:spTree>
    <p:extLst>
      <p:ext uri="{BB962C8B-B14F-4D97-AF65-F5344CB8AC3E}">
        <p14:creationId xmlns:p14="http://schemas.microsoft.com/office/powerpoint/2010/main" val="339965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297853" y="110179"/>
            <a:ext cx="65482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What are the Pre-request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31974-B181-C53A-1ACE-E9B91C7141D0}"/>
              </a:ext>
            </a:extLst>
          </p:cNvPr>
          <p:cNvSpPr txBox="1"/>
          <p:nvPr/>
        </p:nvSpPr>
        <p:spPr>
          <a:xfrm>
            <a:off x="1297853" y="514827"/>
            <a:ext cx="2301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Express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E0DD2-1F42-3690-450B-C17D1303629C}"/>
              </a:ext>
            </a:extLst>
          </p:cNvPr>
          <p:cNvSpPr txBox="1"/>
          <p:nvPr/>
        </p:nvSpPr>
        <p:spPr>
          <a:xfrm>
            <a:off x="1297852" y="993228"/>
            <a:ext cx="5055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Routing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Http Methods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hlinkClick r:id="rId3"/>
              </a:rPr>
              <a:t>http://localhost:5000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7890C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http://localhost:5000/</a:t>
            </a:r>
            <a:r>
              <a:rPr lang="en-IN" sz="20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api/tasks</a:t>
            </a:r>
            <a:endParaRPr lang="en-IN" sz="2000" dirty="0">
              <a:solidFill>
                <a:srgbClr val="FF0000"/>
              </a:solidFill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7890C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http://localhost:5000/api</a:t>
            </a:r>
            <a:r>
              <a:rPr lang="en-IN" sz="20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/:id</a:t>
            </a:r>
            <a:endParaRPr lang="en-IN" sz="2000" dirty="0">
              <a:solidFill>
                <a:srgbClr val="FF0000"/>
              </a:solidFill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 err="1">
                <a:solidFill>
                  <a:schemeClr val="bg1"/>
                </a:solidFill>
              </a:rPr>
              <a:t>req</a:t>
            </a:r>
            <a:r>
              <a:rPr lang="en-IN" sz="2000" dirty="0">
                <a:solidFill>
                  <a:schemeClr val="bg1"/>
                </a:solidFill>
              </a:rPr>
              <a:t> and res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591DD-8B07-23AC-D5DC-974424CF070C}"/>
              </a:ext>
            </a:extLst>
          </p:cNvPr>
          <p:cNvSpPr txBox="1"/>
          <p:nvPr/>
        </p:nvSpPr>
        <p:spPr>
          <a:xfrm>
            <a:off x="1297853" y="2848255"/>
            <a:ext cx="2301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Node :-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E245F-63F6-2128-3C18-8183CD36585F}"/>
              </a:ext>
            </a:extLst>
          </p:cNvPr>
          <p:cNvSpPr txBox="1"/>
          <p:nvPr/>
        </p:nvSpPr>
        <p:spPr>
          <a:xfrm>
            <a:off x="1297851" y="3261271"/>
            <a:ext cx="50556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How to start a Server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How to run a JS file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Import and export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async and await</a:t>
            </a:r>
          </a:p>
        </p:txBody>
      </p:sp>
    </p:spTree>
    <p:extLst>
      <p:ext uri="{BB962C8B-B14F-4D97-AF65-F5344CB8AC3E}">
        <p14:creationId xmlns:p14="http://schemas.microsoft.com/office/powerpoint/2010/main" val="359423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2213392" y="1756142"/>
            <a:ext cx="5330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OMG!!! Really you Unlock this??</a:t>
            </a:r>
          </a:p>
        </p:txBody>
      </p:sp>
    </p:spTree>
    <p:extLst>
      <p:ext uri="{BB962C8B-B14F-4D97-AF65-F5344CB8AC3E}">
        <p14:creationId xmlns:p14="http://schemas.microsoft.com/office/powerpoint/2010/main" val="3251745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2544468" y="1756142"/>
            <a:ext cx="44475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 err="1">
                <a:solidFill>
                  <a:schemeClr val="bg1"/>
                </a:solidFill>
              </a:rPr>
              <a:t>Oki,That’s</a:t>
            </a:r>
            <a:r>
              <a:rPr lang="en-IN" sz="5000" dirty="0">
                <a:solidFill>
                  <a:schemeClr val="bg1"/>
                </a:solidFill>
              </a:rPr>
              <a:t> fine</a:t>
            </a:r>
          </a:p>
          <a:p>
            <a:r>
              <a:rPr lang="en-IN" sz="5000" dirty="0">
                <a:solidFill>
                  <a:schemeClr val="bg1"/>
                </a:solidFill>
              </a:rPr>
              <a:t> Let’s Start </a:t>
            </a:r>
            <a:r>
              <a:rPr lang="en-IN" sz="50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IN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1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209554" y="300489"/>
            <a:ext cx="272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Create a New Folder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75A21-66A1-06FE-B8AA-59803DDA1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54" y="842959"/>
            <a:ext cx="3033242" cy="3457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833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Overview</a:t>
            </a:r>
            <a:endParaRPr dirty="0"/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1"/>
          </p:nvPr>
        </p:nvSpPr>
        <p:spPr>
          <a:xfrm>
            <a:off x="1297500" y="924451"/>
            <a:ext cx="7038900" cy="2599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The MERN stack is an open-source full-stack JavaScript solution for rapidly developing and deploying full-stack applications. This, therefore, states that fact that MERN is the most effective platform for creating websites and applications. As a result, each component of MERN has a distinct purpose.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88C6E-311F-9774-92A0-0F254302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80" y="2863568"/>
            <a:ext cx="4059936" cy="20969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706245" y="455923"/>
            <a:ext cx="2742065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500" dirty="0"/>
              <a:t>Create 2 folders</a:t>
            </a:r>
            <a:endParaRPr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5EC52-09BD-BD06-2D6A-92AF7964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20" y="1367916"/>
            <a:ext cx="7372846" cy="22365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192420" y="502222"/>
            <a:ext cx="4428337" cy="724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500" dirty="0"/>
              <a:t>OPEN this Folder in VS code</a:t>
            </a:r>
            <a:endParaRPr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5A7B5-8253-D323-8ABC-CFDB8C54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98" y="1511672"/>
            <a:ext cx="3694404" cy="21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09075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and  Split the VS Terminal (ctrl + ` or ~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6CC7D-4045-EE46-194D-A6848EE8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5" y="1775218"/>
            <a:ext cx="8841329" cy="12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03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297500" y="1138830"/>
            <a:ext cx="5496839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React App inside Client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4A195-50AF-C084-3C36-3999E8C1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77" y="1723551"/>
            <a:ext cx="6873846" cy="14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2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297500" y="1138830"/>
            <a:ext cx="5496839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React App inside Client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1ECF4-6614-38F5-BBC0-C703A6D3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52" y="1573452"/>
            <a:ext cx="5587712" cy="31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08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297500" y="1138830"/>
            <a:ext cx="5496839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React App inside Client folder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/>
              <a:t>Install necessary packages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38B3641-A0FF-5018-166C-AE653933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8" y="1791973"/>
            <a:ext cx="6318641" cy="9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A63897-40D8-BACC-3B3F-E7D5C94F9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8" y="3362011"/>
            <a:ext cx="5775766" cy="44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5F82F2D-037C-C97F-F352-3E22BD681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26460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9CE65E-2037-2057-D539-1C79347BF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336201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8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2500" dirty="0"/>
              <a:t>Start the app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BAFFE311-D6DF-16FB-52DB-B913EC0C8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9" y="1574331"/>
            <a:ext cx="5393802" cy="6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677A6-98AC-8D7F-4115-C1C9A3AEB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1" y="2465017"/>
            <a:ext cx="4778560" cy="16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7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13" y="2143882"/>
            <a:ext cx="6989973" cy="855736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3500" dirty="0"/>
              <a:t>Why </a:t>
            </a:r>
            <a:r>
              <a:rPr lang="en-IN" sz="3500" dirty="0" err="1"/>
              <a:t>npm</a:t>
            </a:r>
            <a:r>
              <a:rPr lang="en-IN" sz="3500" dirty="0"/>
              <a:t> run dev not </a:t>
            </a:r>
            <a:r>
              <a:rPr lang="en-IN" sz="3500" dirty="0" err="1"/>
              <a:t>npm</a:t>
            </a:r>
            <a:r>
              <a:rPr lang="en-IN" sz="3500" dirty="0"/>
              <a:t> start?</a:t>
            </a:r>
          </a:p>
        </p:txBody>
      </p:sp>
    </p:spTree>
    <p:extLst>
      <p:ext uri="{BB962C8B-B14F-4D97-AF65-F5344CB8AC3E}">
        <p14:creationId xmlns:p14="http://schemas.microsoft.com/office/powerpoint/2010/main" val="140912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2892535" cy="74508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2500" dirty="0" err="1"/>
              <a:t>Bcoz</a:t>
            </a:r>
            <a:r>
              <a:rPr lang="en-IN" sz="25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A1230-0071-B24C-98A8-61755D88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07" y="1041852"/>
            <a:ext cx="7562507" cy="34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8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555C2-0BA8-3601-8AD2-901012F3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75" y="1138830"/>
            <a:ext cx="5432249" cy="28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0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2">
            <a:extLst>
              <a:ext uri="{FF2B5EF4-FFF2-40B4-BE49-F238E27FC236}">
                <a16:creationId xmlns:a16="http://schemas.microsoft.com/office/drawing/2014/main" id="{B468A00E-234E-B1F2-7909-77E718208AD2}"/>
              </a:ext>
            </a:extLst>
          </p:cNvPr>
          <p:cNvSpPr/>
          <p:nvPr/>
        </p:nvSpPr>
        <p:spPr>
          <a:xfrm>
            <a:off x="1273746" y="723305"/>
            <a:ext cx="6596509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417"/>
              </a:lnSpc>
            </a:pPr>
            <a:r>
              <a:rPr lang="en-US" sz="273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Overview of MongoDB, Express.js, React, and Node.js</a:t>
            </a:r>
            <a:endParaRPr lang="en-US" sz="2734" dirty="0"/>
          </a:p>
        </p:txBody>
      </p:sp>
      <p:sp>
        <p:nvSpPr>
          <p:cNvPr id="37" name="Shape 3">
            <a:extLst>
              <a:ext uri="{FF2B5EF4-FFF2-40B4-BE49-F238E27FC236}">
                <a16:creationId xmlns:a16="http://schemas.microsoft.com/office/drawing/2014/main" id="{ADE5B1FA-50AA-488A-5335-877BFC977570}"/>
              </a:ext>
            </a:extLst>
          </p:cNvPr>
          <p:cNvSpPr/>
          <p:nvPr/>
        </p:nvSpPr>
        <p:spPr>
          <a:xfrm>
            <a:off x="1273746" y="1868984"/>
            <a:ext cx="3228826" cy="1317203"/>
          </a:xfrm>
          <a:prstGeom prst="roundRect">
            <a:avLst>
              <a:gd name="adj" fmla="val 4744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C2CB9EFC-A4AF-8080-C3AC-AEA4A76F0440}"/>
              </a:ext>
            </a:extLst>
          </p:cNvPr>
          <p:cNvSpPr/>
          <p:nvPr/>
        </p:nvSpPr>
        <p:spPr>
          <a:xfrm>
            <a:off x="1421234" y="1973090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MongoDB</a:t>
            </a:r>
            <a:endParaRPr lang="en-US" sz="2000" dirty="0"/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6CF2114F-1488-1256-9100-2048BB95538C}"/>
              </a:ext>
            </a:extLst>
          </p:cNvPr>
          <p:cNvSpPr/>
          <p:nvPr/>
        </p:nvSpPr>
        <p:spPr>
          <a:xfrm>
            <a:off x="1421234" y="2261258"/>
            <a:ext cx="2933849" cy="881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powerful NoSQL database solution known for its scalability and flexibility.</a:t>
            </a:r>
            <a:endParaRPr lang="en-US" sz="1700" dirty="0"/>
          </a:p>
        </p:txBody>
      </p:sp>
      <p:sp>
        <p:nvSpPr>
          <p:cNvPr id="40" name="Shape 6">
            <a:extLst>
              <a:ext uri="{FF2B5EF4-FFF2-40B4-BE49-F238E27FC236}">
                <a16:creationId xmlns:a16="http://schemas.microsoft.com/office/drawing/2014/main" id="{D7786020-B564-5ADE-B3C0-7BC164D38865}"/>
              </a:ext>
            </a:extLst>
          </p:cNvPr>
          <p:cNvSpPr/>
          <p:nvPr/>
        </p:nvSpPr>
        <p:spPr>
          <a:xfrm>
            <a:off x="4641428" y="1868984"/>
            <a:ext cx="3228826" cy="1317203"/>
          </a:xfrm>
          <a:prstGeom prst="roundRect">
            <a:avLst>
              <a:gd name="adj" fmla="val 4744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1939CAA2-0313-D55C-408E-8D9748274288}"/>
              </a:ext>
            </a:extLst>
          </p:cNvPr>
          <p:cNvSpPr/>
          <p:nvPr/>
        </p:nvSpPr>
        <p:spPr>
          <a:xfrm>
            <a:off x="4788917" y="1965947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Express</a:t>
            </a:r>
            <a:r>
              <a:rPr lang="en-US" sz="136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.js</a:t>
            </a:r>
            <a:endParaRPr lang="en-US" sz="1367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6A1281AE-3B9E-B07E-88B6-6766D75196E9}"/>
              </a:ext>
            </a:extLst>
          </p:cNvPr>
          <p:cNvSpPr/>
          <p:nvPr/>
        </p:nvSpPr>
        <p:spPr>
          <a:xfrm>
            <a:off x="4788917" y="2238561"/>
            <a:ext cx="2933849" cy="666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fast and minimalist web application framework for Node.js, simplifying server-side development.</a:t>
            </a:r>
            <a:endParaRPr lang="en-US" sz="1700" dirty="0"/>
          </a:p>
        </p:txBody>
      </p:sp>
      <p:sp>
        <p:nvSpPr>
          <p:cNvPr id="43" name="Shape 9">
            <a:extLst>
              <a:ext uri="{FF2B5EF4-FFF2-40B4-BE49-F238E27FC236}">
                <a16:creationId xmlns:a16="http://schemas.microsoft.com/office/drawing/2014/main" id="{23C490EA-07C3-0AA6-1F3C-3625E83F9FF1}"/>
              </a:ext>
            </a:extLst>
          </p:cNvPr>
          <p:cNvSpPr/>
          <p:nvPr/>
        </p:nvSpPr>
        <p:spPr>
          <a:xfrm>
            <a:off x="1273746" y="3325044"/>
            <a:ext cx="3228826" cy="1095078"/>
          </a:xfrm>
          <a:prstGeom prst="roundRect">
            <a:avLst>
              <a:gd name="adj" fmla="val 5707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A8D12730-4B29-161D-9FEC-9435983AB8FC}"/>
              </a:ext>
            </a:extLst>
          </p:cNvPr>
          <p:cNvSpPr/>
          <p:nvPr/>
        </p:nvSpPr>
        <p:spPr>
          <a:xfrm>
            <a:off x="1421234" y="3429373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React</a:t>
            </a:r>
            <a:endParaRPr lang="en-US" sz="2000" dirty="0"/>
          </a:p>
        </p:txBody>
      </p:sp>
      <p:sp>
        <p:nvSpPr>
          <p:cNvPr id="45" name="Text 11">
            <a:extLst>
              <a:ext uri="{FF2B5EF4-FFF2-40B4-BE49-F238E27FC236}">
                <a16:creationId xmlns:a16="http://schemas.microsoft.com/office/drawing/2014/main" id="{5DEFFEC5-B766-9C34-E8AD-B8646C99C1FD}"/>
              </a:ext>
            </a:extLst>
          </p:cNvPr>
          <p:cNvSpPr/>
          <p:nvPr/>
        </p:nvSpPr>
        <p:spPr>
          <a:xfrm>
            <a:off x="1421234" y="3828380"/>
            <a:ext cx="2933849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dirty="0">
                <a:solidFill>
                  <a:schemeClr val="bg1"/>
                </a:solidFill>
              </a:rPr>
              <a:t>A popular JavaScript library for building dynamic user interfaces.</a:t>
            </a:r>
          </a:p>
        </p:txBody>
      </p:sp>
      <p:sp>
        <p:nvSpPr>
          <p:cNvPr id="46" name="Shape 12">
            <a:extLst>
              <a:ext uri="{FF2B5EF4-FFF2-40B4-BE49-F238E27FC236}">
                <a16:creationId xmlns:a16="http://schemas.microsoft.com/office/drawing/2014/main" id="{48717482-F167-9286-D8DD-949D4F107FE6}"/>
              </a:ext>
            </a:extLst>
          </p:cNvPr>
          <p:cNvSpPr/>
          <p:nvPr/>
        </p:nvSpPr>
        <p:spPr>
          <a:xfrm>
            <a:off x="4641428" y="3325044"/>
            <a:ext cx="3228826" cy="1095078"/>
          </a:xfrm>
          <a:prstGeom prst="roundRect">
            <a:avLst>
              <a:gd name="adj" fmla="val 5707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47" name="Text 13">
            <a:extLst>
              <a:ext uri="{FF2B5EF4-FFF2-40B4-BE49-F238E27FC236}">
                <a16:creationId xmlns:a16="http://schemas.microsoft.com/office/drawing/2014/main" id="{DFCF88D8-43FA-02CB-10BD-BF26B4101EEE}"/>
              </a:ext>
            </a:extLst>
          </p:cNvPr>
          <p:cNvSpPr/>
          <p:nvPr/>
        </p:nvSpPr>
        <p:spPr>
          <a:xfrm>
            <a:off x="4788917" y="3472533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Node.js</a:t>
            </a:r>
            <a:endParaRPr lang="en-US" sz="2000" dirty="0"/>
          </a:p>
        </p:txBody>
      </p:sp>
      <p:sp>
        <p:nvSpPr>
          <p:cNvPr id="48" name="Text 14">
            <a:extLst>
              <a:ext uri="{FF2B5EF4-FFF2-40B4-BE49-F238E27FC236}">
                <a16:creationId xmlns:a16="http://schemas.microsoft.com/office/drawing/2014/main" id="{687C4C2B-1909-22F5-46AC-33E03029FE94}"/>
              </a:ext>
            </a:extLst>
          </p:cNvPr>
          <p:cNvSpPr/>
          <p:nvPr/>
        </p:nvSpPr>
        <p:spPr>
          <a:xfrm>
            <a:off x="4788916" y="3694956"/>
            <a:ext cx="2933849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runtime environment that allows JavaScript code to run on the server-side.</a:t>
            </a:r>
            <a:endParaRPr 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49"/>
            <a:ext cx="7038900" cy="1185401"/>
          </a:xfrm>
        </p:spPr>
        <p:txBody>
          <a:bodyPr>
            <a:normAutofit fontScale="90000"/>
          </a:bodyPr>
          <a:lstStyle/>
          <a:p>
            <a:r>
              <a:rPr lang="en-IN" sz="3500" dirty="0"/>
              <a:t>R</a:t>
            </a:r>
            <a:r>
              <a:rPr lang="en-IN" dirty="0"/>
              <a:t>eact</a:t>
            </a:r>
            <a:br>
              <a:rPr lang="en-IN" dirty="0"/>
            </a:br>
            <a:r>
              <a:rPr lang="en-IN" dirty="0"/>
              <a:t>Now , start the app using </a:t>
            </a:r>
            <a:r>
              <a:rPr lang="en-IN" dirty="0" err="1"/>
              <a:t>npm</a:t>
            </a:r>
            <a:r>
              <a:rPr lang="en-IN" dirty="0"/>
              <a:t> start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677A6-98AC-8D7F-4115-C1C9A3AE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1" y="2781961"/>
            <a:ext cx="4778560" cy="1683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EC0488-78A4-D868-C146-4BFEDC47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1" y="1579151"/>
            <a:ext cx="4304866" cy="10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18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2500" dirty="0"/>
              <a:t>Init the server </a:t>
            </a:r>
            <a:r>
              <a:rPr lang="en-IN" sz="2500" dirty="0" err="1"/>
              <a:t>dir</a:t>
            </a: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r>
              <a:rPr lang="en-IN" sz="2500" dirty="0"/>
              <a:t>Install necessary packages</a:t>
            </a:r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EAE0B-4D5C-4D18-03C5-019F3CE3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58" y="1671501"/>
            <a:ext cx="5590571" cy="1042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C4AD5-7F26-C6F6-21D0-EDA03A939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58" y="3386289"/>
            <a:ext cx="6717299" cy="8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11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849" y="1826789"/>
            <a:ext cx="4928302" cy="1489922"/>
          </a:xfrm>
        </p:spPr>
        <p:txBody>
          <a:bodyPr>
            <a:normAutofit fontScale="90000"/>
          </a:bodyPr>
          <a:lstStyle/>
          <a:p>
            <a:r>
              <a:rPr lang="en-IN" sz="3500" dirty="0"/>
              <a:t>Wait, What will be the first??</a:t>
            </a:r>
            <a:br>
              <a:rPr lang="en-IN" sz="3500" dirty="0"/>
            </a:br>
            <a:r>
              <a:rPr lang="en-IN" sz="3500" dirty="0"/>
              <a:t>  Frontend or Backend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6203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9112" y="1693931"/>
            <a:ext cx="3888863" cy="1755638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5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Next../////</a:t>
            </a:r>
            <a:endParaRPr lang="en-IN" sz="5000" dirty="0"/>
          </a:p>
        </p:txBody>
      </p:sp>
    </p:spTree>
    <p:extLst>
      <p:ext uri="{BB962C8B-B14F-4D97-AF65-F5344CB8AC3E}">
        <p14:creationId xmlns:p14="http://schemas.microsoft.com/office/powerpoint/2010/main" val="999433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MongoDB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model schema for MongoDB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28CE3-3150-0EA3-A326-301F34DCC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757" b="25347"/>
          <a:stretch/>
        </p:blipFill>
        <p:spPr>
          <a:xfrm>
            <a:off x="3346965" y="1606613"/>
            <a:ext cx="2888297" cy="23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18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Inside model.js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ADB59-F0B5-5D50-003F-A247AD0E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48" y="1489057"/>
            <a:ext cx="7326204" cy="33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04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routes for the express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A5944-8392-9EDC-F7D4-FB8B3792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51" y="1684717"/>
            <a:ext cx="4448489" cy="29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34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necessary packages inside router.js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E72B03-A676-8B80-6A98-211CD715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77" y="1943100"/>
            <a:ext cx="7352145" cy="21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16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reate an element</a:t>
            </a: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BE628-3E7E-D4AE-FAC0-8C324607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50" y="1786932"/>
            <a:ext cx="6549000" cy="31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76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ead an element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25EB9-461D-E60B-3BD4-7D2912C5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20" y="1610133"/>
            <a:ext cx="6466860" cy="31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5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MERN stack?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AEE65B-B738-78CB-AD42-FED8B795E615}"/>
              </a:ext>
            </a:extLst>
          </p:cNvPr>
          <p:cNvSpPr/>
          <p:nvPr/>
        </p:nvSpPr>
        <p:spPr>
          <a:xfrm>
            <a:off x="2083443" y="1145894"/>
            <a:ext cx="5162309" cy="2689757"/>
          </a:xfrm>
          <a:prstGeom prst="rect">
            <a:avLst/>
          </a:prstGeom>
          <a:solidFill>
            <a:srgbClr val="00206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2;p21">
            <a:extLst>
              <a:ext uri="{FF2B5EF4-FFF2-40B4-BE49-F238E27FC236}">
                <a16:creationId xmlns:a16="http://schemas.microsoft.com/office/drawing/2014/main" id="{B555A5E3-1B22-B150-55C6-E22981FC2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4719" y="1220040"/>
            <a:ext cx="4674562" cy="254146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Code  Reusability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b="1" i="0" dirty="0">
                <a:effectLst/>
                <a:latin typeface="Söhne"/>
              </a:rPr>
              <a:t>Community and Learning Resources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b="1" i="0" dirty="0">
                <a:effectLst/>
                <a:latin typeface="Söhne"/>
              </a:rPr>
              <a:t>Scalability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Easy to Learn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pdate an element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A25534-414D-D086-8060-7B95986E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4" y="1786932"/>
            <a:ext cx="8115672" cy="26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4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elete an element</a:t>
            </a:r>
            <a:endParaRPr lang="en-IN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3CBA5-3D75-4723-6B8D-788142D7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8" y="1693232"/>
            <a:ext cx="7209892" cy="31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25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 the router </a:t>
            </a: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583EB-76EC-5452-5EA1-6BA9177D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19" y="1920866"/>
            <a:ext cx="4642415" cy="7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0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server.js 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52A18-418A-A51A-82B1-76CB6506A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55" y="1657877"/>
            <a:ext cx="2705389" cy="30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32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necessary packages</a:t>
            </a: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D73D8-66D8-0B62-3514-55349216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786932"/>
            <a:ext cx="6943962" cy="21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7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object for express &amp; Set the PORT number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 </a:t>
            </a:r>
            <a:r>
              <a:rPr lang="en-IN" sz="25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cors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en-IN" sz="25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json,routes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E52E6-35DE-02FE-6C6B-67228978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277" y="1590673"/>
            <a:ext cx="6190129" cy="981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7C721-7C61-E0DF-161C-7F9E8ACEC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277" y="3149223"/>
            <a:ext cx="4505686" cy="160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57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to the MongoDB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BE253-1310-B2DC-6610-8B3F2325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383" y="1580329"/>
            <a:ext cx="5589897" cy="158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74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</a:t>
            </a:r>
            <a:r>
              <a:rPr lang="en-IN" sz="25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MongoCompuss</a:t>
            </a: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2E75E-925C-9261-4BCC-867AE589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04" y="1398985"/>
            <a:ext cx="6341791" cy="33507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030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Finally, Listen</a:t>
            </a: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PORT:-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53E2D-78BF-AD1D-5CFB-D58D8DFF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28" y="1702822"/>
            <a:ext cx="7286672" cy="13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43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start the server,</a:t>
            </a: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0D321-4F55-7C1B-034F-FAF0C5AF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21" y="1455902"/>
            <a:ext cx="6885157" cy="27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3690312" y="2207173"/>
            <a:ext cx="1763375" cy="69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CURD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start the server,</a:t>
            </a: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0D321-4F55-7C1B-034F-FAF0C5AF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21" y="1455902"/>
            <a:ext cx="6885157" cy="2761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92819-A2F0-7256-2F78-64D36D989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507" y="545381"/>
            <a:ext cx="2960709" cy="7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76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6137" y="2062529"/>
            <a:ext cx="5091725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Congratulations!!!</a:t>
            </a:r>
          </a:p>
        </p:txBody>
      </p:sp>
    </p:spTree>
    <p:extLst>
      <p:ext uri="{BB962C8B-B14F-4D97-AF65-F5344CB8AC3E}">
        <p14:creationId xmlns:p14="http://schemas.microsoft.com/office/powerpoint/2010/main" val="482339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6137" y="2062529"/>
            <a:ext cx="5091725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Okie,What</a:t>
            </a: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Next?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486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509156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 frontend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3AF37-5791-ED1A-42D0-E751720F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00" y="1435261"/>
            <a:ext cx="2445055" cy="3518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1C41B-7053-1F1F-5337-B92AC2EC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779" y="2034696"/>
            <a:ext cx="2617901" cy="167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76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509156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Necessary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515654" y="2980452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variable :-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84158-A177-98C4-CEC4-FEF2A0AD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54" y="3612341"/>
            <a:ext cx="5655613" cy="742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5CA0ED-4B43-5E2D-CE8B-592CD0D92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655" y="1355157"/>
            <a:ext cx="5024041" cy="16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30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138830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element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4AE6C-37B9-5874-9A3F-FC9DF17E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50" y="719991"/>
            <a:ext cx="5322377" cy="38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68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138830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element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4AE6C-37B9-5874-9A3F-FC9DF17E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50" y="719991"/>
            <a:ext cx="5322377" cy="38788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A800BD-0F85-0B41-9854-63EAF6FE8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2" t="67996" r="23874" b="-1"/>
          <a:stretch/>
        </p:blipFill>
        <p:spPr bwMode="auto">
          <a:xfrm>
            <a:off x="569138" y="2112586"/>
            <a:ext cx="2972715" cy="1422645"/>
          </a:xfrm>
          <a:prstGeom prst="rect">
            <a:avLst/>
          </a:prstGeom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8007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138830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Create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26B8B-CAD3-B58A-D294-C8341DFA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00" y="1516232"/>
            <a:ext cx="7641500" cy="31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0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567E8-FD7C-E3EE-0254-46B22300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85" y="393750"/>
            <a:ext cx="5262936" cy="4260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0958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567E8-FD7C-E3EE-0254-46B22300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85" y="393750"/>
            <a:ext cx="5262936" cy="4260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931A3C-A1C9-9BE8-9620-234046C3F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1" y="488999"/>
            <a:ext cx="9033237" cy="38541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5264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3690312" y="2207173"/>
            <a:ext cx="1763375" cy="69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CRUD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7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BDF2-4594-B572-BBDD-3BD1668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3" y="1516232"/>
            <a:ext cx="8659154" cy="778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A757A-3F94-384B-FB18-B4FA36EB1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368" y="2387828"/>
            <a:ext cx="5831809" cy="24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8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BDF2-4594-B572-BBDD-3BD1668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3" y="1516232"/>
            <a:ext cx="8659154" cy="778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A757A-3F94-384B-FB18-B4FA36EB1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368" y="2387828"/>
            <a:ext cx="5831809" cy="24673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4B9C56-73C7-2BE5-546F-E735A952C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96" y="1541851"/>
            <a:ext cx="4362354" cy="32007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0343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Read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22659-6299-8F4D-C44D-B01C3A04A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71" y="1493081"/>
            <a:ext cx="8144815" cy="30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334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Read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B7E894-662C-55E5-7BCB-2BFB094B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53" y="136207"/>
            <a:ext cx="5731510" cy="4871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72060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Read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B7E894-662C-55E5-7BCB-2BFB094B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53" y="136207"/>
            <a:ext cx="5731510" cy="48710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5754A4-ADF3-EDEA-395D-B8DA1B6C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426" y="350680"/>
            <a:ext cx="4453350" cy="4387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0455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button for Delete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0BBDFC-7597-AA64-7567-5A866307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490318"/>
            <a:ext cx="6549000" cy="30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67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button for Delete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0BBDFC-7597-AA64-7567-5A866307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490318"/>
            <a:ext cx="6549000" cy="3014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BE06F-52F7-1BAE-3985-5E1B15078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006" y="504110"/>
            <a:ext cx="4657021" cy="4406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4678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delete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1B642-F166-237C-D5BB-657BB626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37" y="1518203"/>
            <a:ext cx="7310525" cy="22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62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button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B4A86-7539-5A0C-0D08-9811B20F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87" y="1516232"/>
            <a:ext cx="5867641" cy="27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17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button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B4A86-7539-5A0C-0D08-9811B20F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87" y="1516232"/>
            <a:ext cx="5867641" cy="2773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327C30-70F3-3517-7D27-259E1088E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518" y="286251"/>
            <a:ext cx="4252526" cy="45709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8994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CRUD Operations:-</a:t>
            </a:r>
            <a:endParaRPr dirty="0"/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2200325" y="1128900"/>
            <a:ext cx="5091725" cy="3003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 dirty="0"/>
              <a:t>C</a:t>
            </a:r>
            <a:r>
              <a:rPr lang="en-US" sz="2000" dirty="0"/>
              <a:t>reate a element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 dirty="0"/>
              <a:t>R</a:t>
            </a:r>
            <a:r>
              <a:rPr lang="en-US" sz="2000" dirty="0"/>
              <a:t>ead a element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 dirty="0"/>
              <a:t>U</a:t>
            </a:r>
            <a:r>
              <a:rPr lang="en-US" sz="2000" dirty="0"/>
              <a:t>pdate a element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dirty="0"/>
              <a:t>D</a:t>
            </a:r>
            <a:r>
              <a:rPr lang="en-US" sz="2000" dirty="0"/>
              <a:t>elete a element</a:t>
            </a:r>
            <a:endParaRPr sz="2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177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77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C22CF9-A779-FB4D-14CD-C1E89C956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37" y="286251"/>
            <a:ext cx="4252526" cy="45709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2421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D3175C-BFCA-487E-35D3-9582F553C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52" y="846979"/>
            <a:ext cx="6074566" cy="23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3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961E00-2DBC-4E43-3748-32E326B7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925" y="393750"/>
            <a:ext cx="4162149" cy="43857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50938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F5DCE8-A811-1589-08A9-8150EA57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59" y="190430"/>
            <a:ext cx="6644881" cy="47626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218751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341" y="2062529"/>
            <a:ext cx="5185317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Congratulations!!!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894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341" y="2062529"/>
            <a:ext cx="5185317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Final OUTPUT</a:t>
            </a:r>
          </a:p>
        </p:txBody>
      </p:sp>
    </p:spTree>
    <p:extLst>
      <p:ext uri="{BB962C8B-B14F-4D97-AF65-F5344CB8AC3E}">
        <p14:creationId xmlns:p14="http://schemas.microsoft.com/office/powerpoint/2010/main" val="36919143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341" y="2062529"/>
            <a:ext cx="5185317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Demo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316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0845" y="2062529"/>
            <a:ext cx="4570121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 a Sec…Y?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452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060DA-620D-E2C1-0F7D-934E82A03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6" y="922331"/>
            <a:ext cx="8798848" cy="3298837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5BAFB48-AA3A-BF09-4C27-90650F082DAF}"/>
              </a:ext>
            </a:extLst>
          </p:cNvPr>
          <p:cNvSpPr txBox="1">
            <a:spLocks/>
          </p:cNvSpPr>
          <p:nvPr/>
        </p:nvSpPr>
        <p:spPr>
          <a:xfrm>
            <a:off x="1030714" y="-106843"/>
            <a:ext cx="5091725" cy="101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107000"/>
              </a:lnSpc>
              <a:spcAft>
                <a:spcPts val="800"/>
              </a:spcAft>
              <a:buFont typeface="Lato"/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Why&gt;?</a:t>
            </a:r>
          </a:p>
        </p:txBody>
      </p:sp>
    </p:spTree>
    <p:extLst>
      <p:ext uri="{BB962C8B-B14F-4D97-AF65-F5344CB8AC3E}">
        <p14:creationId xmlns:p14="http://schemas.microsoft.com/office/powerpoint/2010/main" val="1090871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that:-</a:t>
            </a:r>
            <a:endParaRPr dirty="0"/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1033323" y="1886849"/>
            <a:ext cx="7890758" cy="149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dirty="0"/>
              <a:t>We have to develop a Simple Application 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9674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5BAFB48-AA3A-BF09-4C27-90650F082DAF}"/>
              </a:ext>
            </a:extLst>
          </p:cNvPr>
          <p:cNvSpPr txBox="1">
            <a:spLocks/>
          </p:cNvSpPr>
          <p:nvPr/>
        </p:nvSpPr>
        <p:spPr>
          <a:xfrm>
            <a:off x="1030714" y="-106843"/>
            <a:ext cx="5091725" cy="101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107000"/>
              </a:lnSpc>
              <a:spcAft>
                <a:spcPts val="800"/>
              </a:spcAft>
              <a:buFont typeface="Lato"/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Which&gt;?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A354D-1664-80A3-F69C-072528CC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3" y="1563373"/>
            <a:ext cx="8659154" cy="7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483" y="2062529"/>
            <a:ext cx="3657033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B87AC-87CA-24FB-ECAC-C9614857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95" y="529260"/>
            <a:ext cx="8317609" cy="40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5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44" y="1814726"/>
            <a:ext cx="6134512" cy="1514048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Now,Our</a:t>
            </a: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Final Output</a:t>
            </a:r>
          </a:p>
        </p:txBody>
      </p:sp>
    </p:spTree>
    <p:extLst>
      <p:ext uri="{BB962C8B-B14F-4D97-AF65-F5344CB8AC3E}">
        <p14:creationId xmlns:p14="http://schemas.microsoft.com/office/powerpoint/2010/main" val="696570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44" y="1814726"/>
            <a:ext cx="6134512" cy="1514048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</a:t>
            </a: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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977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43" y="1814726"/>
            <a:ext cx="6638147" cy="1945350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Let’s </a:t>
            </a:r>
            <a:r>
              <a:rPr lang="en-IN" sz="4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Celeberate</a:t>
            </a: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our Victory/..🤝&lt;3 </a:t>
            </a:r>
          </a:p>
        </p:txBody>
      </p:sp>
    </p:spTree>
    <p:extLst>
      <p:ext uri="{BB962C8B-B14F-4D97-AF65-F5344CB8AC3E}">
        <p14:creationId xmlns:p14="http://schemas.microsoft.com/office/powerpoint/2010/main" val="21332568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9575" y="2056275"/>
            <a:ext cx="4304850" cy="1030950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Queries???</a:t>
            </a:r>
          </a:p>
        </p:txBody>
      </p:sp>
    </p:spTree>
    <p:extLst>
      <p:ext uri="{BB962C8B-B14F-4D97-AF65-F5344CB8AC3E}">
        <p14:creationId xmlns:p14="http://schemas.microsoft.com/office/powerpoint/2010/main" val="7348657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1291" y="2056275"/>
            <a:ext cx="3161418" cy="1030950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06870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AF1346-001C-A000-91ED-C59D55B7B698}"/>
              </a:ext>
            </a:extLst>
          </p:cNvPr>
          <p:cNvSpPr/>
          <p:nvPr/>
        </p:nvSpPr>
        <p:spPr>
          <a:xfrm>
            <a:off x="818866" y="313045"/>
            <a:ext cx="7956644" cy="4517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ysClr val="windowText" lastClr="000000"/>
                </a:solidFill>
              </a:rPr>
              <a:t>For reference use:</a:t>
            </a:r>
          </a:p>
          <a:p>
            <a:pPr algn="ctr"/>
            <a:r>
              <a:rPr lang="en-IN" sz="2000" kern="100" dirty="0">
                <a:solidFill>
                  <a:sysClr val="windowText" lastClr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https://github.com/rc-balaji/MERN-semi.git</a:t>
            </a:r>
          </a:p>
          <a:p>
            <a:pPr algn="ctr"/>
            <a:endParaRPr lang="en-IN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22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AF1346-001C-A000-91ED-C59D55B7B698}"/>
              </a:ext>
            </a:extLst>
          </p:cNvPr>
          <p:cNvSpPr/>
          <p:nvPr/>
        </p:nvSpPr>
        <p:spPr>
          <a:xfrm>
            <a:off x="818866" y="313045"/>
            <a:ext cx="7956644" cy="4517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ysClr val="windowText" lastClr="000000"/>
                </a:solidFill>
              </a:rPr>
              <a:t>For reference use:</a:t>
            </a:r>
          </a:p>
          <a:p>
            <a:pPr algn="ctr"/>
            <a:r>
              <a:rPr lang="en-IN" sz="2000" kern="100" dirty="0">
                <a:solidFill>
                  <a:sysClr val="windowText" lastClr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https://github.com/rc-balaji/MERN-semi.git</a:t>
            </a:r>
          </a:p>
          <a:p>
            <a:pPr algn="ctr"/>
            <a:endParaRPr lang="en-IN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725E9-1F04-0F88-3A30-7D34C8D6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59" y="338498"/>
            <a:ext cx="5016019" cy="4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3170062" y="2098868"/>
            <a:ext cx="2803876" cy="945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dirty="0"/>
              <a:t>Any Guess?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30496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727</Words>
  <Application>Microsoft Office PowerPoint</Application>
  <PresentationFormat>On-screen Show (16:9)</PresentationFormat>
  <Paragraphs>193</Paragraphs>
  <Slides>88</Slides>
  <Notes>88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Arial</vt:lpstr>
      <vt:lpstr>Calibri</vt:lpstr>
      <vt:lpstr>Söhne</vt:lpstr>
      <vt:lpstr>Fraunces</vt:lpstr>
      <vt:lpstr>Montserrat</vt:lpstr>
      <vt:lpstr>Epilogue</vt:lpstr>
      <vt:lpstr>Lato</vt:lpstr>
      <vt:lpstr>Focus</vt:lpstr>
      <vt:lpstr>MERN Stack</vt:lpstr>
      <vt:lpstr>Overview</vt:lpstr>
      <vt:lpstr>PowerPoint Presentation</vt:lpstr>
      <vt:lpstr>Why MERN stack?</vt:lpstr>
      <vt:lpstr>CURD</vt:lpstr>
      <vt:lpstr>CRUD</vt:lpstr>
      <vt:lpstr>CRUD Operations:-</vt:lpstr>
      <vt:lpstr>For that:-</vt:lpstr>
      <vt:lpstr>PowerPoint Presentation</vt:lpstr>
      <vt:lpstr>A To-Do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and  Split the VS Terminal (ctrl + ` or ~ )</vt:lpstr>
      <vt:lpstr>React </vt:lpstr>
      <vt:lpstr>React </vt:lpstr>
      <vt:lpstr>React </vt:lpstr>
      <vt:lpstr>React </vt:lpstr>
      <vt:lpstr>PowerPoint Presentation</vt:lpstr>
      <vt:lpstr>React </vt:lpstr>
      <vt:lpstr>React </vt:lpstr>
      <vt:lpstr>React Now , start the app using npm start    </vt:lpstr>
      <vt:lpstr>Node </vt:lpstr>
      <vt:lpstr>Wait, What will be the first??   Frontend or Backend</vt:lpstr>
      <vt:lpstr>PowerPoint Presentation</vt:lpstr>
      <vt:lpstr>MongoDB </vt:lpstr>
      <vt:lpstr>Node </vt:lpstr>
      <vt:lpstr>Express </vt:lpstr>
      <vt:lpstr>Express </vt:lpstr>
      <vt:lpstr>Express </vt:lpstr>
      <vt:lpstr>Express </vt:lpstr>
      <vt:lpstr>Express </vt:lpstr>
      <vt:lpstr>Express </vt:lpstr>
      <vt:lpstr>Express </vt:lpstr>
      <vt:lpstr>Node </vt:lpstr>
      <vt:lpstr>Node </vt:lpstr>
      <vt:lpstr>Node </vt:lpstr>
      <vt:lpstr>Node </vt:lpstr>
      <vt:lpstr>Node </vt:lpstr>
      <vt:lpstr>Node </vt:lpstr>
      <vt:lpstr>Node </vt:lpstr>
      <vt:lpstr>Node </vt:lpstr>
      <vt:lpstr>PowerPoint Presentation</vt:lpstr>
      <vt:lpstr>PowerPoint Presentation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MERN Stack</dc:title>
  <dc:creator>RC Balaji</dc:creator>
  <cp:lastModifiedBy>rc balaji</cp:lastModifiedBy>
  <cp:revision>9</cp:revision>
  <dcterms:modified xsi:type="dcterms:W3CDTF">2023-10-12T16:38:28Z</dcterms:modified>
</cp:coreProperties>
</file>